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320040" cy="32004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534095" y="5486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spc="5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PARENTS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Briefing for Loudoun Parents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2606040"/>
            <a:ext cx="11094415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Robotics. Real.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your kid's school.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48640" y="498348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B8C5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FIRST robotics actually is, what your kid would do, and how to get them in — even if their school doesn't have a team yet.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F4B81F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FIRST?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biggest youth robotics nonprofit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world. Coverage in Loudoun is uneven.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1109441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is a global K–12 robotics program. Kids form teams, design and build robots, and compete locally, regionally, and at a world championship.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40" y="393192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700K+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548640" y="48463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every year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393192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4206240" y="48463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863840" y="393192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$80M+</a:t>
            </a:r>
            <a:endParaRPr lang="en-US" sz="5600" dirty="0"/>
          </a:p>
        </p:txBody>
      </p:sp>
      <p:sp>
        <p:nvSpPr>
          <p:cNvPr id="12" name="Text 10"/>
          <p:cNvSpPr/>
          <p:nvPr/>
        </p:nvSpPr>
        <p:spPr>
          <a:xfrm>
            <a:off x="7863840" y="48463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FIRST's scholarship pool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FIRST alumni each year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= For Inspiration and Recognition of Science and Technology. Loudoun Robotics also runs camps and community STEM events, with new robotics/AI programs on the way.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YOUR KID WOULD ACTUALLY DO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Build. Code. Compete. With friends.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28600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286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2402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build a robot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560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kit (LEGO or metal). Real engineering — gears, motors, sensors, structure.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20040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200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31546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it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4747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Block-based for younger kids; Java or Python for older. They learn debugging through failure.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11480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114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40690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 over a weekend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3891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qualifiers with other teams.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502920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5029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88720" y="49834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what they built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88720" y="53035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engineers, mentors, and judges.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kids who try a season come back for a second.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K–12 PATHWAY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 that grows with your kid.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286000"/>
            <a:ext cx="33375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286000"/>
            <a:ext cx="3337560" cy="548640"/>
          </a:xfrm>
          <a:prstGeom prst="rect">
            <a:avLst/>
          </a:prstGeom>
          <a:solidFill>
            <a:srgbClr val="D10165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37744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K–4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30175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FLL Explore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77240" y="3657600"/>
            <a:ext cx="29260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LEGO-based, no competition stress. Showcase events. Pure curiosity and tinkering.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434840" y="2286000"/>
            <a:ext cx="33375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434840" y="2286000"/>
            <a:ext cx="3337560" cy="548640"/>
          </a:xfrm>
          <a:prstGeom prst="rect">
            <a:avLst/>
          </a:prstGeom>
          <a:solidFill>
            <a:srgbClr val="1A2B4A"/>
          </a:solidFill>
          <a:ln/>
        </p:spPr>
      </p:sp>
      <p:sp>
        <p:nvSpPr>
          <p:cNvPr id="13" name="Text 11"/>
          <p:cNvSpPr/>
          <p:nvPr/>
        </p:nvSpPr>
        <p:spPr>
          <a:xfrm>
            <a:off x="4663440" y="237744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4–8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663440" y="30175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FLL Challenge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663440" y="3657600"/>
            <a:ext cx="29260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engineering with LEGO Education kits. Local qualifying tournaments. Coding gets serious.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321040" y="2286000"/>
            <a:ext cx="33375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321040" y="2286000"/>
            <a:ext cx="3337560" cy="548640"/>
          </a:xfrm>
          <a:prstGeom prst="rect">
            <a:avLst/>
          </a:prstGeom>
          <a:solidFill>
            <a:srgbClr val="F4B81F"/>
          </a:solidFill>
          <a:ln/>
        </p:spPr>
      </p:sp>
      <p:sp>
        <p:nvSpPr>
          <p:cNvPr id="18" name="Text 16"/>
          <p:cNvSpPr/>
          <p:nvPr/>
        </p:nvSpPr>
        <p:spPr>
          <a:xfrm>
            <a:off x="8549640" y="237744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7–12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549640" y="301752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Tech Challenge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8549640" y="3657600"/>
            <a:ext cx="29260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 robots, Java code, alliance-based tournaments. The closest thing to professional engineering teamwork.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families start at one stage and grow. Loudoun Robotics also runs summer camps and community STEM events as lower-commitment entry points, with new robotics and AI programs on the roadmap.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COMMITMENT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than a sport.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Manageable for families.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~2-4 hrs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48640" y="36576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week, after school,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September through December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206240" y="274320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days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4206240" y="36576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tournament weekends,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in the year (Dec)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63840" y="274320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$100-300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863840" y="36576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kid, depends 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size and program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4572000"/>
            <a:ext cx="1109441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family cost is $100-300 per kid per year. The actual number depends on team size (larger teams spread the kit and registration across more families) and the program (FLL is lower; FTC trends higher). Need-based help is available so no kid is priced out.</a:t>
            </a:r>
            <a:endParaRPr lang="en-US" sz="1250" dirty="0"/>
          </a:p>
          <a:p>
            <a:pPr indent="0" marL="0">
              <a:spcAft>
                <a:spcPts val="800"/>
              </a:spcAft>
              <a:buNone/>
            </a:pPr>
            <a:endParaRPr lang="en-US" sz="12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provide space and a teacher sponsor. Loudoun Robotics offers team grants for new teams, matches teams with parent mentors, and can help coach parents and teachers to become coaches themselves.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regionals add travel costs. Need-based help: contact@loudounrobotics.org.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BUILDS IN YOUR KID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that show up everywhere else.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28600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286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2402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and coding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560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foundation of nearly every well-paid technical career, learned by doing instead of by lecture.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29184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291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32461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Teamwork under deadline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5661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ones. The robot has to work by Saturday. They learn to disagree, recover, ship.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29768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42519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presentation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5720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defend their design to engineers and judges. A skill admissions officers and interviewers notice.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530352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5303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88720" y="52578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path to college money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88720" y="55778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alumni are eligible for FIRST's $80M+ scholarship pool — awards from partner institutions every year.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friends. Don't underestimate the friends.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SCHOOL ALREADY HAS A TEAM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how to find it and sign up.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37744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3317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school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26517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the principal or front office. Most schools list teams under 'after-school clubs' or 'STEM activities'.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38328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3383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33375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the FIRST team finder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6576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firstinspires.org → 'Find Teams'. Filter by ZIP code. Loudoun teams are listed.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389120"/>
            <a:ext cx="457200" cy="457200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3891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4343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us — we'll connect you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46634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 introduce you to families and coaches on existing Loudoun teams. Established teams can request grants and mentor help from us too — not just brand-new ones.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8640" y="5394960"/>
            <a:ext cx="1109441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contact@loudounrobotics.org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community FTC teams we've helped fund: Circuit Breakers and Short Circuit.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ellipse">
            <a:avLst/>
          </a:prstGeom>
          <a:solidFill>
            <a:srgbClr val="D10165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SCHOOL DOESN'T HAVE A TEAM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11094415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help you bring one in.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1109441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teams in Loudoun started because one parent made the ask. We've put together a step-by-step playbook — talking points for the principal, a budget template the school can sign off on, and a one-page proposal that's already done for you.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partnership works: you and your school co-own getting it off the ground. Loudoun Robotics offers a team grant to help cover startup costs (kit, registration, first-year fees), matches you with a parent mentor, and can coach parents or teachers willing to step up as coaches. The school provides space and a teacher sponsor.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4937760"/>
            <a:ext cx="11094415" cy="914400"/>
          </a:xfrm>
          <a:prstGeom prst="rect">
            <a:avLst/>
          </a:prstGeom>
          <a:solidFill>
            <a:srgbClr val="D10165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4937760"/>
            <a:ext cx="1109441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parent playbook  →  loudounrobotics.org/resources.html#parents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6473952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448495" y="64739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D101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1016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4B8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PARENTS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985455" y="502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 ROBOTICS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1094415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with your school.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help.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4572000"/>
            <a:ext cx="1109441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BD8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fastest path is parent + school + Loudoun Robotics, working together. Email us — we'll walk you through the conversation with your principal.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5440680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contact@loudounrobotics.org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5769864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loudounrobotics.org/get-involved/bring-to-school.html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6099048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loudounrobotics.org/programs/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F4B81F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Loudoun Robotics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Loudoun Robotics — Parent Briefing</dc:title>
  <dc:subject>PptxGenJS Presentation</dc:subject>
  <dc:creator>Loudoun Robotics</dc:creator>
  <cp:lastModifiedBy>Loudoun Robotics</cp:lastModifiedBy>
  <cp:revision>1</cp:revision>
  <dcterms:created xsi:type="dcterms:W3CDTF">2026-04-26T15:43:20Z</dcterms:created>
  <dcterms:modified xsi:type="dcterms:W3CDTF">2026-04-26T15:43:20Z</dcterms:modified>
</cp:coreProperties>
</file>